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57" r:id="rId7"/>
    <p:sldId id="258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62" r:id="rId20"/>
    <p:sldId id="26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22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3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25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3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7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15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1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8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9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15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3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3F99C-6C8F-4249-90F4-74402A0AC10F}" type="datetimeFigureOut">
              <a:rPr lang="ko-KR" altLang="en-US" smtClean="0"/>
              <a:t>2018-08-31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05989-BE31-44DB-A7DE-982340FE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0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28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9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23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3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8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4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8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17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9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2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9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8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tj30566</dc:creator>
  <cp:lastModifiedBy>hi-ilsan</cp:lastModifiedBy>
  <cp:revision>3</cp:revision>
  <dcterms:created xsi:type="dcterms:W3CDTF">2017-04-03T08:46:59Z</dcterms:created>
  <dcterms:modified xsi:type="dcterms:W3CDTF">2018-08-30T23:26:07Z</dcterms:modified>
</cp:coreProperties>
</file>